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4"/>
  </p:notesMasterIdLst>
  <p:sldIdLst>
    <p:sldId id="278" r:id="rId4"/>
    <p:sldId id="257" r:id="rId5"/>
    <p:sldId id="260" r:id="rId6"/>
    <p:sldId id="261" r:id="rId7"/>
    <p:sldId id="258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5" r:id="rId17"/>
    <p:sldId id="276" r:id="rId18"/>
    <p:sldId id="269" r:id="rId19"/>
    <p:sldId id="270" r:id="rId20"/>
    <p:sldId id="271" r:id="rId21"/>
    <p:sldId id="272" r:id="rId22"/>
    <p:sldId id="273" r:id="rId23"/>
  </p:sldIdLst>
  <p:sldSz cx="12192000" cy="6858000"/>
  <p:notesSz cx="6858000" cy="9144000"/>
  <p:embeddedFontLst>
    <p:embeddedFont>
      <p:font typeface="NanumBarunGothic" panose="020B0603020101020101" pitchFamily="50" charset="-127"/>
      <p:regular r:id="rId25"/>
      <p:bold r:id="rId26"/>
    </p:embeddedFont>
    <p:embeddedFont>
      <p:font typeface="나눔스퀘어 ExtraBold" panose="020B0600000101010101" pitchFamily="50" charset="-127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4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5.svg"/><Relationship Id="rId7" Type="http://schemas.openxmlformats.org/officeDocument/2006/relationships/image" Target="../media/image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image" Target="../media/image24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31.svg"/><Relationship Id="rId5" Type="http://schemas.openxmlformats.org/officeDocument/2006/relationships/image" Target="../media/image27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.sv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12" Type="http://schemas.openxmlformats.org/officeDocument/2006/relationships/image" Target="../media/image3.png"/><Relationship Id="rId17" Type="http://schemas.openxmlformats.org/officeDocument/2006/relationships/image" Target="../media/image51.svg"/><Relationship Id="rId2" Type="http://schemas.openxmlformats.org/officeDocument/2006/relationships/image" Target="../media/image38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5" Type="http://schemas.openxmlformats.org/officeDocument/2006/relationships/image" Target="../media/image49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17" Type="http://schemas.openxmlformats.org/officeDocument/2006/relationships/image" Target="../media/image67.sv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29316-3D35-478C-92B4-E21D54DB8791}"/>
              </a:ext>
            </a:extLst>
          </p:cNvPr>
          <p:cNvSpPr txBox="1"/>
          <p:nvPr/>
        </p:nvSpPr>
        <p:spPr>
          <a:xfrm>
            <a:off x="8093914" y="353962"/>
            <a:ext cx="38854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forum.dotnetdev.kr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AB3DD7-41C9-4456-BD8C-F32B4071599A}"/>
              </a:ext>
            </a:extLst>
          </p:cNvPr>
          <p:cNvSpPr txBox="1"/>
          <p:nvPr/>
        </p:nvSpPr>
        <p:spPr>
          <a:xfrm>
            <a:off x="7488740" y="6460957"/>
            <a:ext cx="48232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A8A8A8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이 </a:t>
            </a:r>
            <a:r>
              <a:rPr lang="ko-KR" altLang="en-US" sz="1200" dirty="0">
                <a:solidFill>
                  <a:srgbClr val="A8A8A8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발표자료</a:t>
            </a:r>
            <a:r>
              <a:rPr lang="ko-KR" altLang="en-US" sz="1200" b="0" i="0" dirty="0">
                <a:solidFill>
                  <a:srgbClr val="A8A8A8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에는 네이버에서 제공한 나눔 고딕 글꼴이 적용되어 있습니다</a:t>
            </a:r>
            <a:r>
              <a:rPr lang="en-US" altLang="ko-KR" sz="1200" b="0" i="0" dirty="0">
                <a:solidFill>
                  <a:srgbClr val="A8A8A8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.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7BE40-04ED-4211-8C67-08D6D4BCA987}"/>
              </a:ext>
            </a:extLst>
          </p:cNvPr>
          <p:cNvSpPr txBox="1"/>
          <p:nvPr/>
        </p:nvSpPr>
        <p:spPr>
          <a:xfrm>
            <a:off x="842624" y="4217056"/>
            <a:ext cx="74013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.NET Conf 2022 x Seoul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닷넷데브">
            <a:extLst>
              <a:ext uri="{FF2B5EF4-FFF2-40B4-BE49-F238E27FC236}">
                <a16:creationId xmlns:a16="http://schemas.microsoft.com/office/drawing/2014/main" id="{C1E4C7A8-62E5-4D40-B598-6AC8E60E3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536" y="1392247"/>
            <a:ext cx="3006928" cy="271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65C34-FC38-4AC0-A3FA-74F6723CEA76}"/>
              </a:ext>
            </a:extLst>
          </p:cNvPr>
          <p:cNvSpPr txBox="1"/>
          <p:nvPr/>
        </p:nvSpPr>
        <p:spPr>
          <a:xfrm>
            <a:off x="842624" y="5255343"/>
            <a:ext cx="62536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풀 스택과 사랑에 빠질 준비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되셨나요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90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column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columns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Announcemnet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Value prop 1</a:t>
            </a:r>
          </a:p>
          <a:p>
            <a:r>
              <a:rPr lang="en-US"/>
              <a:t>Value prop 2</a:t>
            </a:r>
          </a:p>
          <a:p>
            <a:r>
              <a:rPr lang="en-US"/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61</Words>
  <Application>Microsoft Office PowerPoint</Application>
  <PresentationFormat>와이드스크린</PresentationFormat>
  <Paragraphs>17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Consolas</vt:lpstr>
      <vt:lpstr>Calibri</vt:lpstr>
      <vt:lpstr>Open Sans</vt:lpstr>
      <vt:lpstr>나눔스퀘어 ExtraBold</vt:lpstr>
      <vt:lpstr>NanumBarunGothic</vt:lpstr>
      <vt:lpstr>Arial</vt:lpstr>
      <vt:lpstr>1_Office Theme</vt:lpstr>
      <vt:lpstr>3_Office Theme</vt:lpstr>
      <vt:lpstr>2_Office Theme</vt:lpstr>
      <vt:lpstr>PowerPoint 프레젠테이션</vt:lpstr>
      <vt:lpstr>Presentation title</vt:lpstr>
      <vt:lpstr>Single column of content</vt:lpstr>
      <vt:lpstr>Two columns of content</vt:lpstr>
      <vt:lpstr>Demo</vt:lpstr>
      <vt:lpstr>Code Sample</vt:lpstr>
      <vt:lpstr>Announcemnet</vt:lpstr>
      <vt:lpstr>Thanks for joining!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Park Gusam</cp:lastModifiedBy>
  <cp:revision>9</cp:revision>
  <dcterms:created xsi:type="dcterms:W3CDTF">2020-08-18T20:47:27Z</dcterms:created>
  <dcterms:modified xsi:type="dcterms:W3CDTF">2021-11-21T12:25:48Z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